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3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52E6-B502-4082-BAB2-40166521098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EB6-0018-4726-98C9-507621F7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6353" y="157030"/>
            <a:ext cx="544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922" b="7031"/>
          <a:stretch/>
        </p:blipFill>
        <p:spPr>
          <a:xfrm>
            <a:off x="748459" y="861646"/>
            <a:ext cx="10749578" cy="5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6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2023-03-27T15:17:32Z</dcterms:created>
  <dcterms:modified xsi:type="dcterms:W3CDTF">2023-03-27T15:34:33Z</dcterms:modified>
</cp:coreProperties>
</file>